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7" r:id="rId3"/>
    <p:sldId id="274" r:id="rId4"/>
    <p:sldId id="275" r:id="rId5"/>
    <p:sldId id="276" r:id="rId6"/>
    <p:sldId id="277" r:id="rId7"/>
    <p:sldId id="269" r:id="rId8"/>
    <p:sldId id="270" r:id="rId9"/>
    <p:sldId id="271" r:id="rId10"/>
    <p:sldId id="272" r:id="rId11"/>
    <p:sldId id="268" r:id="rId12"/>
    <p:sldId id="256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823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5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3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673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68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78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023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57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14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6950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361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0B857-017A-4EB5-9DF9-A638586A378C}" type="datetimeFigureOut">
              <a:rPr lang="el-GR" smtClean="0"/>
              <a:t>6/4/2025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F6FA3-8059-4545-80E1-4561CE3EEE3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522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lumen5.com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umen5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Ενότητα </a:t>
            </a:r>
            <a:r>
              <a:rPr lang="el-GR" dirty="0" smtClean="0"/>
              <a:t>2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104"/>
          </a:xfrm>
        </p:spPr>
        <p:txBody>
          <a:bodyPr>
            <a:normAutofit lnSpcReduction="10000"/>
          </a:bodyPr>
          <a:lstStyle/>
          <a:p>
            <a:r>
              <a:rPr lang="el-GR" b="1" dirty="0" smtClean="0"/>
              <a:t>2.1 Δημιουργία </a:t>
            </a:r>
            <a:r>
              <a:rPr lang="el-GR" b="1" dirty="0" smtClean="0"/>
              <a:t>Παρουσιάσεων</a:t>
            </a:r>
          </a:p>
          <a:p>
            <a:r>
              <a:rPr lang="en-US" dirty="0" smtClean="0">
                <a:hlinkClick r:id="rId2"/>
              </a:rPr>
              <a:t>https://gamma.app</a:t>
            </a:r>
            <a:r>
              <a:rPr lang="el-GR" dirty="0" smtClean="0"/>
              <a:t> </a:t>
            </a:r>
          </a:p>
          <a:p>
            <a:endParaRPr lang="el-GR" dirty="0"/>
          </a:p>
          <a:p>
            <a:r>
              <a:rPr lang="el-GR" dirty="0" smtClean="0"/>
              <a:t>ΜΟΛΑΣΙΩΤΗ ΣΤΥΛΙΑΝΗ</a:t>
            </a:r>
          </a:p>
          <a:p>
            <a:endParaRPr lang="el-GR" dirty="0"/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823595" y="5486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Αξιοποίηση ψηφιακών εργαλείων στη διδασκαλία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087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Αντιγραφή του Σχεδίου μαθήματος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" y="1628800"/>
            <a:ext cx="9153993" cy="514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482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Φτιάξτε μια ελκυστική και πλήρη παρουσίαση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506916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Εισάγετε βίντεο για την </a:t>
            </a:r>
            <a:r>
              <a:rPr lang="el-GR" b="1" dirty="0" smtClean="0"/>
              <a:t>αφόρμηση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Αφήστε 2’ για καταιγισμό </a:t>
            </a:r>
            <a:r>
              <a:rPr lang="el-GR" b="1" dirty="0" smtClean="0"/>
              <a:t>ιδεών</a:t>
            </a:r>
            <a:r>
              <a:rPr lang="el-GR" dirty="0" smtClean="0"/>
              <a:t>.</a:t>
            </a:r>
          </a:p>
          <a:p>
            <a:r>
              <a:rPr lang="el-GR" dirty="0" smtClean="0"/>
              <a:t>Δώστε τα Πρόσθετα Μαθησιακά Αποτελέσματα σε </a:t>
            </a:r>
            <a:r>
              <a:rPr lang="el-GR" b="1" dirty="0" smtClean="0"/>
              <a:t>Γνώσεις-Δεξιότητες-Στάσεις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Συνδέστε με τα </a:t>
            </a:r>
            <a:r>
              <a:rPr lang="el-GR" b="1" dirty="0" smtClean="0"/>
              <a:t>προηγούμενα</a:t>
            </a:r>
          </a:p>
          <a:p>
            <a:r>
              <a:rPr lang="el-GR" dirty="0" smtClean="0"/>
              <a:t>Δώστε λέξεις </a:t>
            </a:r>
            <a:r>
              <a:rPr lang="el-GR" b="1" dirty="0" smtClean="0"/>
              <a:t>κλειδιά</a:t>
            </a:r>
            <a:r>
              <a:rPr lang="el-GR" dirty="0" smtClean="0"/>
              <a:t>: (π.χ</a:t>
            </a:r>
            <a:r>
              <a:rPr lang="el-GR" dirty="0"/>
              <a:t>.</a:t>
            </a:r>
            <a:r>
              <a:rPr lang="el-GR" dirty="0" smtClean="0"/>
              <a:t> Εργασία, Υπευθυνότητα, Πρόληψη, Υγεία, Υγιεινή, Προστασία, Κίνδυνος, Ασφάλεια).</a:t>
            </a:r>
          </a:p>
          <a:p>
            <a:r>
              <a:rPr lang="el-GR" dirty="0" smtClean="0"/>
              <a:t>Παρουσιάστε έναν </a:t>
            </a:r>
            <a:r>
              <a:rPr lang="el-GR" b="1" dirty="0" smtClean="0"/>
              <a:t>εννοιολογικό</a:t>
            </a:r>
            <a:r>
              <a:rPr lang="el-GR" dirty="0" smtClean="0"/>
              <a:t> χάρτη.</a:t>
            </a:r>
          </a:p>
          <a:p>
            <a:r>
              <a:rPr lang="el-GR" dirty="0" smtClean="0"/>
              <a:t>Παρουσιάστε τα </a:t>
            </a:r>
            <a:r>
              <a:rPr lang="el-GR" b="1" dirty="0" smtClean="0"/>
              <a:t>στάδια</a:t>
            </a:r>
            <a:r>
              <a:rPr lang="el-GR" dirty="0" smtClean="0"/>
              <a:t> της ενότητας και τις </a:t>
            </a:r>
            <a:r>
              <a:rPr lang="el-GR" b="1" dirty="0" smtClean="0"/>
              <a:t>δραστηριότητες</a:t>
            </a:r>
            <a:r>
              <a:rPr lang="el-GR" dirty="0" smtClean="0"/>
              <a:t> με αναλυτικές </a:t>
            </a:r>
            <a:r>
              <a:rPr lang="el-GR" b="1" dirty="0" smtClean="0"/>
              <a:t>οδηγίες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Κλείστε με ένα </a:t>
            </a:r>
            <a:r>
              <a:rPr lang="el-GR" b="1" dirty="0" smtClean="0"/>
              <a:t>σταυρόλεξο</a:t>
            </a:r>
            <a:r>
              <a:rPr lang="el-GR" dirty="0" smtClean="0"/>
              <a:t> στην εφαρμογή </a:t>
            </a:r>
            <a:r>
              <a:rPr lang="en-US" dirty="0" smtClean="0"/>
              <a:t>https://crosswordlabs.com/</a:t>
            </a:r>
          </a:p>
          <a:p>
            <a:r>
              <a:rPr lang="el-GR" dirty="0" smtClean="0"/>
              <a:t>Αναθέστε μια </a:t>
            </a:r>
            <a:r>
              <a:rPr lang="el-GR" b="1" dirty="0" smtClean="0"/>
              <a:t>εργασία</a:t>
            </a:r>
            <a:r>
              <a:rPr lang="el-GR" dirty="0" smtClean="0"/>
              <a:t> για το σπίτι με </a:t>
            </a:r>
            <a:r>
              <a:rPr lang="el-GR" b="1" dirty="0" smtClean="0"/>
              <a:t>πηγές</a:t>
            </a:r>
            <a:r>
              <a:rPr lang="el-GR" dirty="0" smtClean="0"/>
              <a:t> και βοηθητικό υλικό</a:t>
            </a:r>
            <a:endParaRPr lang="en-US" dirty="0" smtClean="0"/>
          </a:p>
          <a:p>
            <a:r>
              <a:rPr lang="el-GR" dirty="0" smtClean="0"/>
              <a:t>Ολοκληρώστε με μία </a:t>
            </a:r>
            <a:r>
              <a:rPr lang="el-GR" b="1" dirty="0" smtClean="0"/>
              <a:t>επανάληψη</a:t>
            </a:r>
            <a:r>
              <a:rPr lang="el-GR" dirty="0" smtClean="0"/>
              <a:t>.</a:t>
            </a:r>
          </a:p>
          <a:p>
            <a:r>
              <a:rPr lang="el-GR" b="1" dirty="0" smtClean="0"/>
              <a:t>Ρωτήστε</a:t>
            </a:r>
            <a:r>
              <a:rPr lang="el-GR" dirty="0" smtClean="0"/>
              <a:t> αν έχουν κατακτήσει τους στόχους που είχατε θέσει από την αρχή.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053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Ενότητα </a:t>
            </a:r>
            <a:r>
              <a:rPr lang="el-GR" dirty="0" smtClean="0"/>
              <a:t>2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79104"/>
          </a:xfrm>
        </p:spPr>
        <p:txBody>
          <a:bodyPr>
            <a:normAutofit fontScale="85000" lnSpcReduction="10000"/>
          </a:bodyPr>
          <a:lstStyle/>
          <a:p>
            <a:r>
              <a:rPr lang="el-GR" b="1" dirty="0" smtClean="0"/>
              <a:t>2.1 Δημιουργία </a:t>
            </a:r>
            <a:r>
              <a:rPr lang="el-GR" b="1" dirty="0" smtClean="0"/>
              <a:t>Παρουσιάσεων</a:t>
            </a:r>
          </a:p>
          <a:p>
            <a:r>
              <a:rPr lang="el-GR" b="1" dirty="0" smtClean="0"/>
              <a:t>με κίνηση</a:t>
            </a:r>
            <a:endParaRPr lang="el-GR" b="1" dirty="0" smtClean="0"/>
          </a:p>
          <a:p>
            <a:r>
              <a:rPr lang="en-US" dirty="0" smtClean="0">
                <a:hlinkClick r:id="rId2"/>
              </a:rPr>
              <a:t>https://lumen5.com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ΜΟΛΑΣΙΩΤΗ ΣΤΥΛΙΑΝΗ</a:t>
            </a:r>
          </a:p>
          <a:p>
            <a:endParaRPr lang="el-GR" dirty="0"/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823595" y="5486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Αξιοποίηση ψηφιακών εργαλείων στη διδασκαλία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4687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https://lumen5.com/</a:t>
            </a:r>
            <a:r>
              <a:rPr lang="el-GR" dirty="0" smtClean="0"/>
              <a:t> βίντεο ΑΙ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9130139" cy="513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547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Εγγραφή και δημιουργία λογαριασμού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" y="1556792"/>
            <a:ext cx="9201991" cy="517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94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Δημιουργία νέου από </a:t>
            </a:r>
            <a:r>
              <a:rPr lang="en-US" dirty="0" smtClean="0"/>
              <a:t>Templates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04050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2627784" y="4207396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051720" y="1196752"/>
            <a:ext cx="1080120" cy="30106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66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Επιστροφή στην αρχική επιφάνεια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68519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Στρογγυλεμένο ορθογώνιο 3"/>
          <p:cNvSpPr/>
          <p:nvPr/>
        </p:nvSpPr>
        <p:spPr>
          <a:xfrm>
            <a:off x="107504" y="2132856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1115616" y="1196752"/>
            <a:ext cx="1080120" cy="8640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259904" y="3789040"/>
            <a:ext cx="100811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>
            <a:off x="1268016" y="3212976"/>
            <a:ext cx="108012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6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Προεπισκόπηση του προτύπου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490"/>
            <a:ext cx="9144000" cy="51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61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Δώστε τις κατάλληλες προτροπές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6" y="1628800"/>
            <a:ext cx="9296709" cy="522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8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Κάντε βελτιώσεις στους τίτλους των διαφανειών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9090129" cy="511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78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Εφαρμογή παρουσιάσεων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2" y="1620432"/>
            <a:ext cx="9145016" cy="51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Ευθύγραμμο βέλος σύνδεσης 4"/>
          <p:cNvCxnSpPr/>
          <p:nvPr/>
        </p:nvCxnSpPr>
        <p:spPr>
          <a:xfrm flipH="1">
            <a:off x="5796136" y="2420888"/>
            <a:ext cx="1512168" cy="3600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7308304" y="2265273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Plain Import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883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Επιλέξτε από τη βιβλιοθήκη ένα πρότυπο φωτογραφίας που ταιριάζει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2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84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Κάντε προσθήκες και βελτιώσεις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9"/>
            <a:ext cx="9278919" cy="5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6228184" y="2132856"/>
            <a:ext cx="172819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 flipV="1">
            <a:off x="7206885" y="2630218"/>
            <a:ext cx="1080120" cy="10801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8172400" y="3734388"/>
            <a:ext cx="1104897" cy="156682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Προεπισκόπηση </a:t>
            </a:r>
          </a:p>
          <a:p>
            <a:pPr algn="ctr"/>
            <a:r>
              <a:rPr lang="el-GR" sz="1400" b="1" dirty="0" smtClean="0"/>
              <a:t>ή Δημοσίευση</a:t>
            </a:r>
            <a:endParaRPr lang="el-GR" sz="1400" b="1" dirty="0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4362" y="4248079"/>
            <a:ext cx="46318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Ευθύγραμμο βέλος σύνδεσης 9"/>
          <p:cNvCxnSpPr>
            <a:endCxn id="9" idx="3"/>
          </p:cNvCxnSpPr>
          <p:nvPr/>
        </p:nvCxnSpPr>
        <p:spPr>
          <a:xfrm flipH="1" flipV="1">
            <a:off x="467544" y="4500107"/>
            <a:ext cx="3168352" cy="13254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Στρογγυλεμένο ορθογώνιο 13"/>
          <p:cNvSpPr/>
          <p:nvPr/>
        </p:nvSpPr>
        <p:spPr>
          <a:xfrm>
            <a:off x="3635896" y="5825561"/>
            <a:ext cx="2520280" cy="6277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Προσθέστε μουσική (</a:t>
            </a:r>
            <a:r>
              <a:rPr lang="en-US" sz="1400" b="1" dirty="0" smtClean="0"/>
              <a:t>music)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525683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Αντιγράψτε το σύνδεσμο για να το μοιράσετε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737734"/>
            <a:ext cx="8928992" cy="502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6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Εισαγωγή ενότητας από </a:t>
            </a:r>
            <a:r>
              <a:rPr lang="en-US" dirty="0" err="1" smtClean="0"/>
              <a:t>pdf</a:t>
            </a:r>
            <a:r>
              <a:rPr lang="el-GR" dirty="0" smtClean="0"/>
              <a:t> αρχείο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19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Επιλέξτε πώς θα είναι η εμφάνιση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4598"/>
            <a:ext cx="9144000" cy="51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5220072" y="2276872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323528" y="1484784"/>
            <a:ext cx="2067796" cy="9138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Στρογγυλεμένο ορθογώνιο 6"/>
          <p:cNvSpPr/>
          <p:nvPr/>
        </p:nvSpPr>
        <p:spPr>
          <a:xfrm>
            <a:off x="2393654" y="1124744"/>
            <a:ext cx="3186457" cy="51085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Επιστροφή στην αρχική επιφάνεια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80505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Εξαγωγή της παρουσίασης σε </a:t>
            </a:r>
            <a:r>
              <a:rPr lang="en-US" dirty="0" err="1" smtClean="0"/>
              <a:t>ppt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" y="1628800"/>
            <a:ext cx="9090107" cy="511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3599587" y="3284541"/>
            <a:ext cx="82322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>
            <a:endCxn id="5" idx="0"/>
          </p:cNvCxnSpPr>
          <p:nvPr/>
        </p:nvCxnSpPr>
        <p:spPr>
          <a:xfrm flipH="1">
            <a:off x="4011198" y="1340546"/>
            <a:ext cx="3297106" cy="19439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Στρογγυλεμένο ορθογώνιο 8"/>
          <p:cNvSpPr/>
          <p:nvPr/>
        </p:nvSpPr>
        <p:spPr>
          <a:xfrm>
            <a:off x="6372200" y="5301208"/>
            <a:ext cx="82322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78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Επεξεργαστείτε τους τίτλους των διαφανειών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6156176" y="3717032"/>
            <a:ext cx="1656184" cy="4320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8803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Δημιουργία Σχεδίου Μαθήματος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511"/>
            <a:ext cx="9144000" cy="51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1948578" y="5156749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2771800" y="1268760"/>
            <a:ext cx="1584176" cy="38879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2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Βάλτε όλες τις προτροπές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" y="1700808"/>
            <a:ext cx="9168518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4591993" y="5949280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 flipH="1">
            <a:off x="5415215" y="4509120"/>
            <a:ext cx="2253129" cy="14401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63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 πλήκτρο </a:t>
            </a:r>
            <a:r>
              <a:rPr lang="en-US" dirty="0" smtClean="0"/>
              <a:t>Actions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2"/>
            <a:ext cx="9168518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Στρογγυλεμένο ορθογώνιο 4"/>
          <p:cNvSpPr/>
          <p:nvPr/>
        </p:nvSpPr>
        <p:spPr>
          <a:xfrm>
            <a:off x="3327833" y="5805264"/>
            <a:ext cx="1543302" cy="50405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2339752" y="4437112"/>
            <a:ext cx="1471294" cy="13681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Στρογγυλεμένο ορθογώνιο 7"/>
          <p:cNvSpPr/>
          <p:nvPr/>
        </p:nvSpPr>
        <p:spPr>
          <a:xfrm>
            <a:off x="1619672" y="2996952"/>
            <a:ext cx="1543302" cy="137494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400" b="1" dirty="0" smtClean="0"/>
              <a:t>Μεταφράστε στα Ελληνικά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319603315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247</Words>
  <Application>Microsoft Office PowerPoint</Application>
  <PresentationFormat>Προβολή στην οθόνη (4:3)</PresentationFormat>
  <Paragraphs>52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Θέμα του Office</vt:lpstr>
      <vt:lpstr>Ενότητα 2</vt:lpstr>
      <vt:lpstr>Εφαρμογή παρουσιάσεων</vt:lpstr>
      <vt:lpstr>Εισαγωγή ενότητας από pdf αρχείο</vt:lpstr>
      <vt:lpstr>Επιλέξτε πώς θα είναι η εμφάνιση</vt:lpstr>
      <vt:lpstr>Εξαγωγή της παρουσίασης σε ppt</vt:lpstr>
      <vt:lpstr>Επεξεργαστείτε τους τίτλους των διαφανειών</vt:lpstr>
      <vt:lpstr>Δημιουργία Σχεδίου Μαθήματος</vt:lpstr>
      <vt:lpstr>Βάλτε όλες τις προτροπές</vt:lpstr>
      <vt:lpstr>Στο πλήκτρο Actions</vt:lpstr>
      <vt:lpstr>Αντιγραφή του Σχεδίου μαθήματος</vt:lpstr>
      <vt:lpstr>Φτιάξτε μια ελκυστική και πλήρη παρουσίαση</vt:lpstr>
      <vt:lpstr>Ενότητα 2</vt:lpstr>
      <vt:lpstr>https://lumen5.com/ βίντεο ΑΙ</vt:lpstr>
      <vt:lpstr>Εγγραφή και δημιουργία λογαριασμού</vt:lpstr>
      <vt:lpstr>Δημιουργία νέου από Templates</vt:lpstr>
      <vt:lpstr>Επιστροφή στην αρχική επιφάνεια</vt:lpstr>
      <vt:lpstr>Προεπισκόπηση του προτύπου</vt:lpstr>
      <vt:lpstr>Δώστε τις κατάλληλες προτροπές</vt:lpstr>
      <vt:lpstr>Κάντε βελτιώσεις στους τίτλους των διαφανειών</vt:lpstr>
      <vt:lpstr>Επιλέξτε από τη βιβλιοθήκη ένα πρότυπο φωτογραφίας που ταιριάζει</vt:lpstr>
      <vt:lpstr>Κάντε προσθήκες και βελτιώσεις</vt:lpstr>
      <vt:lpstr>Αντιγράψτε το σύνδεσμο για να το μοιράσετε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Ενότητα 8</dc:title>
  <dc:creator>Στυλιανή Μολασιώτη</dc:creator>
  <cp:lastModifiedBy>Στυλιανή Μολασιώτη</cp:lastModifiedBy>
  <cp:revision>21</cp:revision>
  <dcterms:created xsi:type="dcterms:W3CDTF">2024-10-28T18:51:16Z</dcterms:created>
  <dcterms:modified xsi:type="dcterms:W3CDTF">2025-04-05T22:43:56Z</dcterms:modified>
</cp:coreProperties>
</file>